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92" r:id="rId3"/>
    <p:sldId id="290" r:id="rId4"/>
    <p:sldId id="291" r:id="rId5"/>
    <p:sldId id="257" r:id="rId6"/>
    <p:sldId id="274" r:id="rId7"/>
    <p:sldId id="261" r:id="rId8"/>
    <p:sldId id="278" r:id="rId9"/>
    <p:sldId id="259" r:id="rId10"/>
    <p:sldId id="279" r:id="rId11"/>
    <p:sldId id="280" r:id="rId12"/>
    <p:sldId id="267" r:id="rId13"/>
    <p:sldId id="281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054" autoAdjust="0"/>
    <p:restoredTop sz="94660"/>
  </p:normalViewPr>
  <p:slideViewPr>
    <p:cSldViewPr>
      <p:cViewPr varScale="1">
        <p:scale>
          <a:sx n="162" d="100"/>
          <a:sy n="162" d="100"/>
        </p:scale>
        <p:origin x="324" y="88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FB30EDBD-1C2D-4C1E-B459-B60219FAB484}" type="datetimeFigureOut">
              <a:rPr lang="ko-KR" altLang="en-US" smtClean="0"/>
              <a:t>2024-05-15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94528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2024-05-15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43955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FB30EDBD-1C2D-4C1E-B459-B60219FAB484}" type="datetimeFigureOut">
              <a:rPr lang="ko-KR" altLang="en-US" smtClean="0"/>
              <a:t>2024-05-15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9140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FB30EDBD-1C2D-4C1E-B459-B60219FAB484}" type="datetimeFigureOut">
              <a:rPr lang="ko-KR" altLang="en-US" smtClean="0"/>
              <a:t>2024-05-15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601999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FB30EDBD-1C2D-4C1E-B459-B60219FAB484}" type="datetimeFigureOut">
              <a:rPr lang="ko-KR" altLang="en-US" smtClean="0"/>
              <a:t>2024-05-15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7325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2024-05-15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026662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그림 열 3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2024-05-15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730860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2024-05-15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519672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FB30EDBD-1C2D-4C1E-B459-B60219FAB484}" type="datetimeFigureOut">
              <a:rPr lang="ko-KR" altLang="en-US" smtClean="0"/>
              <a:t>2024-05-15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46969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2024-05-15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97832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FB30EDBD-1C2D-4C1E-B459-B60219FAB484}" type="datetimeFigureOut">
              <a:rPr lang="ko-KR" altLang="en-US" smtClean="0"/>
              <a:t>2024-05-15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05024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2024-05-15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1401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2024-05-15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5550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2024-05-15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9580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2024-05-15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14036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2024-05-15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6573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2024-05-15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42501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30EDBD-1C2D-4C1E-B459-B60219FAB484}" type="datetimeFigureOut">
              <a:rPr lang="ko-KR" altLang="en-US" smtClean="0"/>
              <a:t>2024-05-15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331966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r" defTabSz="914400" rtl="0" eaLnBrk="1" latinLnBrk="1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unrealengine.com/ko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67408" y="1803405"/>
            <a:ext cx="10369152" cy="1825096"/>
          </a:xfrm>
        </p:spPr>
        <p:txBody>
          <a:bodyPr/>
          <a:lstStyle/>
          <a:p>
            <a:r>
              <a:rPr lang="ko-KR" altLang="en-US" dirty="0"/>
              <a:t>셰이더프로그래밍 </a:t>
            </a:r>
            <a:r>
              <a:rPr lang="en-US" altLang="ko-KR" dirty="0"/>
              <a:t>(</a:t>
            </a:r>
            <a:r>
              <a:rPr lang="ko-KR" altLang="en-US" dirty="0"/>
              <a:t>게임엔진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2024</a:t>
            </a:r>
            <a:r>
              <a:rPr lang="ko-KR" altLang="en-US" dirty="0"/>
              <a:t>년 </a:t>
            </a:r>
            <a:r>
              <a:rPr lang="en-US" altLang="ko-KR" dirty="0"/>
              <a:t>1</a:t>
            </a:r>
            <a:r>
              <a:rPr lang="ko-KR" altLang="en-US" dirty="0"/>
              <a:t>학기</a:t>
            </a:r>
            <a:endParaRPr lang="en-US" altLang="ko-KR" dirty="0"/>
          </a:p>
          <a:p>
            <a:r>
              <a:rPr lang="ko-KR" altLang="en-US" dirty="0" err="1"/>
              <a:t>이택희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369126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고급그래픽스효과 수강의 목표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Unreal Engine 5 </a:t>
            </a:r>
            <a:r>
              <a:rPr lang="ko-KR" altLang="en-US" dirty="0"/>
              <a:t>활용 방법 습득</a:t>
            </a:r>
            <a:endParaRPr lang="en-US" altLang="ko-KR" dirty="0"/>
          </a:p>
          <a:p>
            <a:pPr lvl="1"/>
            <a:r>
              <a:rPr lang="ko-KR" altLang="en-US" dirty="0"/>
              <a:t>다만 </a:t>
            </a:r>
            <a:r>
              <a:rPr lang="en-US" altLang="ko-KR" dirty="0">
                <a:solidFill>
                  <a:srgbClr val="FF0000"/>
                </a:solidFill>
              </a:rPr>
              <a:t>Material </a:t>
            </a:r>
            <a:r>
              <a:rPr lang="ko-KR" altLang="en-US" dirty="0">
                <a:solidFill>
                  <a:srgbClr val="FF0000"/>
                </a:solidFill>
              </a:rPr>
              <a:t>기능에 대해서만 </a:t>
            </a:r>
            <a:r>
              <a:rPr lang="ko-KR" altLang="en-US" dirty="0"/>
              <a:t>강의가 이루어질 예정</a:t>
            </a:r>
            <a:endParaRPr lang="en-US" altLang="ko-KR" dirty="0"/>
          </a:p>
          <a:p>
            <a:pPr lvl="1"/>
            <a:r>
              <a:rPr lang="ko-KR" altLang="en-US" dirty="0"/>
              <a:t>엔진 활용으로 끝나는 것이 아닌 기본을 학습하여 응용력을 기르는 것이 목표</a:t>
            </a:r>
          </a:p>
        </p:txBody>
      </p:sp>
    </p:spTree>
    <p:extLst>
      <p:ext uri="{BB962C8B-B14F-4D97-AF65-F5344CB8AC3E}">
        <p14:creationId xmlns:p14="http://schemas.microsoft.com/office/powerpoint/2010/main" val="2435834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사용될 엔진 및 리소스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13780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사용될 엔진 및 리소스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엔진 </a:t>
            </a:r>
            <a:r>
              <a:rPr lang="en-US" altLang="ko-KR" dirty="0"/>
              <a:t>: Unreal Engine 5.3.x</a:t>
            </a:r>
          </a:p>
          <a:p>
            <a:endParaRPr lang="en-US" altLang="ko-KR" dirty="0"/>
          </a:p>
          <a:p>
            <a:r>
              <a:rPr lang="ko-KR" altLang="en-US" dirty="0"/>
              <a:t>리소스 </a:t>
            </a:r>
            <a:r>
              <a:rPr lang="en-US" altLang="ko-KR" dirty="0"/>
              <a:t>: Unreal Engine 5 </a:t>
            </a:r>
            <a:r>
              <a:rPr lang="ko-KR" altLang="en-US" dirty="0"/>
              <a:t>에서 제공하는 기본 리소스를 활용 및 직접 제공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0624FD0-AF3E-C886-DD45-DF29F46A75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2831" r="13532"/>
          <a:stretch/>
        </p:blipFill>
        <p:spPr>
          <a:xfrm>
            <a:off x="839416" y="4247484"/>
            <a:ext cx="10820399" cy="181145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F6F231A-37E0-BBEC-B29B-F74C08681B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6158" y="4653136"/>
            <a:ext cx="3312368" cy="1811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7692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사용될 엔진 및 리소스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엔진 </a:t>
            </a:r>
            <a:r>
              <a:rPr lang="en-US" altLang="ko-KR" dirty="0"/>
              <a:t>: Unreal Engine 5</a:t>
            </a:r>
          </a:p>
          <a:p>
            <a:pPr lvl="1"/>
            <a:r>
              <a:rPr lang="ko-KR" altLang="en-US" dirty="0"/>
              <a:t>무료로 다운로드 및 사용 가능</a:t>
            </a:r>
            <a:r>
              <a:rPr lang="en-US" altLang="ko-KR" dirty="0"/>
              <a:t>!</a:t>
            </a:r>
          </a:p>
          <a:p>
            <a:pPr lvl="1"/>
            <a:r>
              <a:rPr lang="en-US" altLang="ko-KR" dirty="0"/>
              <a:t>EPIC GAMES </a:t>
            </a:r>
            <a:r>
              <a:rPr lang="ko-KR" altLang="en-US" dirty="0"/>
              <a:t>회원 가입 및 다운로드 링크</a:t>
            </a:r>
            <a:endParaRPr lang="en-US" altLang="ko-KR" dirty="0"/>
          </a:p>
          <a:p>
            <a:pPr lvl="2"/>
            <a:r>
              <a:rPr lang="en-US" altLang="ko-KR" dirty="0">
                <a:hlinkClick r:id="rId2"/>
              </a:rPr>
              <a:t>https://www.unrealengine.com/ko</a:t>
            </a:r>
            <a:r>
              <a:rPr lang="en-US" altLang="ko-KR" dirty="0"/>
              <a:t> (</a:t>
            </a:r>
            <a:r>
              <a:rPr lang="ko-KR" altLang="en-US" dirty="0"/>
              <a:t>로그인 필요</a:t>
            </a:r>
            <a:r>
              <a:rPr lang="en-US" altLang="ko-K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071516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2D3C6C5-BE4C-4A22-B2EF-B6BB4830C2E5}"/>
              </a:ext>
            </a:extLst>
          </p:cNvPr>
          <p:cNvSpPr txBox="1"/>
          <p:nvPr/>
        </p:nvSpPr>
        <p:spPr>
          <a:xfrm>
            <a:off x="4151784" y="764704"/>
            <a:ext cx="36724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강의를 시작하면서</a:t>
            </a:r>
          </a:p>
        </p:txBody>
      </p:sp>
    </p:spTree>
    <p:extLst>
      <p:ext uri="{BB962C8B-B14F-4D97-AF65-F5344CB8AC3E}">
        <p14:creationId xmlns:p14="http://schemas.microsoft.com/office/powerpoint/2010/main" val="16233669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게임기자 모두가 극초반 미니보스에 올킬, &amp;amp;#39;세키로&amp;amp;#39; 체험기">
            <a:extLst>
              <a:ext uri="{FF2B5EF4-FFF2-40B4-BE49-F238E27FC236}">
                <a16:creationId xmlns:a16="http://schemas.microsoft.com/office/drawing/2014/main" id="{432F32D6-EF1E-4F89-9643-A6136DB027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1301" y="800708"/>
            <a:ext cx="9349397" cy="5256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6752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곧 출시할 17년 현존 최고 그래픽게임 | 피파4 인벤">
            <a:extLst>
              <a:ext uri="{FF2B5EF4-FFF2-40B4-BE49-F238E27FC236}">
                <a16:creationId xmlns:a16="http://schemas.microsoft.com/office/drawing/2014/main" id="{BDD9F395-A083-4E29-97B7-AD6B599A71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538" y="723900"/>
            <a:ext cx="9686925" cy="541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77127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강의 개요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UE5 </a:t>
            </a:r>
            <a:r>
              <a:rPr lang="ko-KR" altLang="en-US" dirty="0"/>
              <a:t>기반 게임에 사용되는 다양한 </a:t>
            </a:r>
            <a:r>
              <a:rPr lang="en-US" altLang="ko-KR" dirty="0"/>
              <a:t>Material</a:t>
            </a:r>
            <a:r>
              <a:rPr lang="ko-KR" altLang="en-US" dirty="0"/>
              <a:t>에 대한 원리를</a:t>
            </a:r>
            <a:r>
              <a:rPr lang="en-US" altLang="ko-KR" dirty="0"/>
              <a:t> </a:t>
            </a:r>
            <a:r>
              <a:rPr lang="ko-KR" altLang="en-US" dirty="0"/>
              <a:t>습득하고 응용할 수 있는 능력을 배양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27372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Material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99231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Material</a:t>
            </a:r>
            <a:endParaRPr lang="ko-KR" altLang="en-US" dirty="0"/>
          </a:p>
        </p:txBody>
      </p:sp>
      <p:pic>
        <p:nvPicPr>
          <p:cNvPr id="3" name="Picture 2" descr="C:\Users\water\Desktop\강의\2017\고급그래픽스효과\Lecture0\Figs\BeforeAndAfter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423"/>
          <a:stretch/>
        </p:blipFill>
        <p:spPr bwMode="auto">
          <a:xfrm>
            <a:off x="1917198" y="1966086"/>
            <a:ext cx="8357604" cy="4104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76344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고급그래픽스효과 수강의 목표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24218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고급그래픽스효과 수강의 목표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Material </a:t>
            </a:r>
            <a:r>
              <a:rPr lang="ko-KR" altLang="en-US" dirty="0"/>
              <a:t>제작에 필요한 기본 지식 배양 </a:t>
            </a:r>
            <a:r>
              <a:rPr lang="en-US" altLang="ko-KR" dirty="0"/>
              <a:t>: GLSL</a:t>
            </a:r>
            <a:r>
              <a:rPr lang="ko-KR" altLang="en-US" dirty="0"/>
              <a:t> </a:t>
            </a:r>
            <a:r>
              <a:rPr lang="ko-KR" altLang="en-US" dirty="0" err="1"/>
              <a:t>셰이더를</a:t>
            </a:r>
            <a:r>
              <a:rPr lang="ko-KR" altLang="en-US" dirty="0"/>
              <a:t> 배경으로 함</a:t>
            </a:r>
            <a:endParaRPr lang="en-US" altLang="ko-KR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5640" y="3411825"/>
            <a:ext cx="2664296" cy="142496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6345" y="4887296"/>
            <a:ext cx="2705100" cy="168592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0861" y="4714464"/>
            <a:ext cx="3245346" cy="203158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4941" y="3375683"/>
            <a:ext cx="3241267" cy="1163020"/>
          </a:xfrm>
          <a:prstGeom prst="rect">
            <a:avLst/>
          </a:prstGeom>
        </p:spPr>
      </p:pic>
      <p:sp>
        <p:nvSpPr>
          <p:cNvPr id="11" name="아래쪽 화살표 10"/>
          <p:cNvSpPr/>
          <p:nvPr/>
        </p:nvSpPr>
        <p:spPr>
          <a:xfrm>
            <a:off x="3791744" y="4687458"/>
            <a:ext cx="792088" cy="399675"/>
          </a:xfrm>
          <a:prstGeom prst="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아래쪽 화살표 11"/>
          <p:cNvSpPr/>
          <p:nvPr/>
        </p:nvSpPr>
        <p:spPr>
          <a:xfrm>
            <a:off x="7717490" y="4680076"/>
            <a:ext cx="792088" cy="399675"/>
          </a:xfrm>
          <a:prstGeom prst="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3043715"/>
      </p:ext>
    </p:extLst>
  </p:cSld>
  <p:clrMapOvr>
    <a:masterClrMapping/>
  </p:clrMapOvr>
</p:sld>
</file>

<file path=ppt/theme/theme1.xml><?xml version="1.0" encoding="utf-8"?>
<a:theme xmlns:a="http://schemas.openxmlformats.org/drawingml/2006/main" name="비행기 구름">
  <a:themeElements>
    <a:clrScheme name="비행기 구름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비행기 구름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비행기 구름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TM04033937[[fn=비행기 구름]]</Template>
  <TotalTime>927</TotalTime>
  <Words>137</Words>
  <Application>Microsoft Office PowerPoint</Application>
  <PresentationFormat>와이드스크린</PresentationFormat>
  <Paragraphs>25</Paragraphs>
  <Slides>13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6" baseType="lpstr">
      <vt:lpstr>Arial</vt:lpstr>
      <vt:lpstr>Century Gothic</vt:lpstr>
      <vt:lpstr>비행기 구름</vt:lpstr>
      <vt:lpstr>셰이더프로그래밍 (게임엔진)</vt:lpstr>
      <vt:lpstr>PowerPoint 프레젠테이션</vt:lpstr>
      <vt:lpstr>PowerPoint 프레젠테이션</vt:lpstr>
      <vt:lpstr>PowerPoint 프레젠테이션</vt:lpstr>
      <vt:lpstr>강의 개요</vt:lpstr>
      <vt:lpstr>Material</vt:lpstr>
      <vt:lpstr>Material</vt:lpstr>
      <vt:lpstr>고급그래픽스효과 수강의 목표</vt:lpstr>
      <vt:lpstr>고급그래픽스효과 수강의 목표</vt:lpstr>
      <vt:lpstr>고급그래픽스효과 수강의 목표</vt:lpstr>
      <vt:lpstr>사용될 엔진 및 리소스</vt:lpstr>
      <vt:lpstr>사용될 엔진 및 리소스</vt:lpstr>
      <vt:lpstr>사용될 엔진 및 리소스</vt:lpstr>
    </vt:vector>
  </TitlesOfParts>
  <Company>R&amp;D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고급그래픽스효과</dc:title>
  <dc:creator>Microsoft Corporation</dc:creator>
  <cp:lastModifiedBy>이택희(A0344)</cp:lastModifiedBy>
  <cp:revision>50</cp:revision>
  <dcterms:created xsi:type="dcterms:W3CDTF">2006-10-05T04:04:58Z</dcterms:created>
  <dcterms:modified xsi:type="dcterms:W3CDTF">2024-05-15T13:56:11Z</dcterms:modified>
</cp:coreProperties>
</file>